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24464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дня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 с переходом на юго-западный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4084" y="316405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016305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084" y="22832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А.Т.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28219</TotalTime>
  <Words>673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4768</cp:revision>
  <cp:lastPrinted>2026-04-01T06:23:53Z</cp:lastPrinted>
  <dcterms:created xsi:type="dcterms:W3CDTF">2018-03-27T06:03:00Z</dcterms:created>
  <dcterms:modified xsi:type="dcterms:W3CDTF">2026-04-22T07:13:12Z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